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72" r:id="rId3"/>
    <p:sldId id="257" r:id="rId4"/>
    <p:sldId id="270" r:id="rId5"/>
    <p:sldId id="261" r:id="rId6"/>
    <p:sldId id="269" r:id="rId7"/>
    <p:sldId id="260" r:id="rId8"/>
    <p:sldId id="262" r:id="rId9"/>
    <p:sldId id="263" r:id="rId10"/>
    <p:sldId id="27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80"/>
    <p:restoredTop sz="94764"/>
  </p:normalViewPr>
  <p:slideViewPr>
    <p:cSldViewPr snapToGrid="0" snapToObjects="1">
      <p:cViewPr varScale="1">
        <p:scale>
          <a:sx n="111" d="100"/>
          <a:sy n="111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596D2-CAB7-EB43-8282-483D95C98D1A}" type="datetimeFigureOut">
              <a:rPr lang="en-US" smtClean="0"/>
              <a:t>8/16/19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F2CF64-7A40-4B40-BCBC-1B3AACD43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55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gerclarkmelbourne/STM32duino-bootloader/tree/master/binaries" TargetMode="External"/><Relationship Id="rId4" Type="http://schemas.openxmlformats.org/officeDocument/2006/relationships/hyperlink" Target="https://github.com/rogerclarkmelbourne/Arduino_STM32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7637985" cy="2971801"/>
          </a:xfrm>
        </p:spPr>
        <p:txBody>
          <a:bodyPr/>
          <a:lstStyle/>
          <a:p>
            <a:r>
              <a:rPr lang="en-US" altLang="zh-CN" dirty="0" smtClean="0"/>
              <a:t>F103zet6</a:t>
            </a:r>
            <a:r>
              <a:rPr lang="zh-CN" altLang="en-US" dirty="0" smtClean="0"/>
              <a:t> </a:t>
            </a:r>
            <a:r>
              <a:rPr lang="en-US" altLang="zh-CN" dirty="0" smtClean="0"/>
              <a:t>build for </a:t>
            </a:r>
            <a:r>
              <a:rPr lang="en-US" altLang="zh-CN" dirty="0" err="1" smtClean="0"/>
              <a:t>arduino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39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903" y="1816768"/>
            <a:ext cx="5331840" cy="393397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44524" y="426720"/>
            <a:ext cx="86973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断开开发板</a:t>
            </a:r>
            <a:r>
              <a:rPr lang="en-US" altLang="zh-CN" dirty="0" smtClean="0"/>
              <a:t>PA9/PA10</a:t>
            </a:r>
            <a:r>
              <a:rPr lang="zh-CN" altLang="en-US" dirty="0" smtClean="0"/>
              <a:t>的串口连接，短接</a:t>
            </a:r>
            <a:r>
              <a:rPr lang="en-US" altLang="zh-CN" dirty="0" smtClean="0"/>
              <a:t>PA11/PA12</a:t>
            </a:r>
            <a:r>
              <a:rPr lang="zh-CN" altLang="en-US" dirty="0" smtClean="0"/>
              <a:t>和</a:t>
            </a:r>
            <a:r>
              <a:rPr lang="en-US" altLang="zh-CN" dirty="0" smtClean="0"/>
              <a:t>D+/D-,</a:t>
            </a:r>
            <a:r>
              <a:rPr lang="zh-CN" altLang="en-US" dirty="0" smtClean="0"/>
              <a:t>这样</a:t>
            </a:r>
            <a:r>
              <a:rPr lang="en-US" altLang="zh-CN" dirty="0" smtClean="0"/>
              <a:t>USB</a:t>
            </a:r>
            <a:r>
              <a:rPr lang="zh-CN" altLang="en-US" dirty="0" smtClean="0"/>
              <a:t>数据线连接电脑，直接通过</a:t>
            </a:r>
            <a:r>
              <a:rPr lang="en-US" altLang="zh-CN" dirty="0" err="1" smtClean="0"/>
              <a:t>usb</a:t>
            </a:r>
            <a:r>
              <a:rPr lang="zh-CN" altLang="en-US" dirty="0" smtClean="0"/>
              <a:t>信号与芯片通讯</a:t>
            </a:r>
            <a:r>
              <a:rPr lang="en-US" altLang="zh-CN" dirty="0" smtClean="0"/>
              <a:t>,</a:t>
            </a:r>
            <a:r>
              <a:rPr lang="zh-CN" altLang="en-US" dirty="0" smtClean="0"/>
              <a:t>因为</a:t>
            </a:r>
            <a:r>
              <a:rPr lang="en-US" altLang="zh-CN" dirty="0" smtClean="0"/>
              <a:t>stm32duino</a:t>
            </a:r>
            <a:r>
              <a:rPr lang="zh-CN" altLang="en-US" dirty="0" smtClean="0"/>
              <a:t> </a:t>
            </a:r>
            <a:r>
              <a:rPr lang="en-US" altLang="zh-CN" dirty="0" smtClean="0"/>
              <a:t>bootloader</a:t>
            </a:r>
            <a:r>
              <a:rPr lang="zh-CN" altLang="en-US" dirty="0" smtClean="0"/>
              <a:t>会开启虚拟串口，这样连接就可以直接烧录程序，不需要外部</a:t>
            </a:r>
            <a:r>
              <a:rPr lang="en-US" altLang="zh-CN" dirty="0" err="1" smtClean="0"/>
              <a:t>usb</a:t>
            </a:r>
            <a:r>
              <a:rPr lang="zh-CN" altLang="en-US" dirty="0" smtClean="0"/>
              <a:t>转串口线路</a:t>
            </a:r>
            <a:endParaRPr lang="en-US" altLang="zh-CN" dirty="0" smtClean="0"/>
          </a:p>
          <a:p>
            <a:r>
              <a:rPr lang="en-US" altLang="zh-CN" dirty="0" smtClean="0"/>
              <a:t>ZET6</a:t>
            </a:r>
            <a:r>
              <a:rPr lang="zh-CN" altLang="en-US" dirty="0" smtClean="0"/>
              <a:t>的示例程序，烧录好后，按</a:t>
            </a:r>
            <a:r>
              <a:rPr lang="en-US" altLang="zh-CN" dirty="0" smtClean="0"/>
              <a:t>KEY</a:t>
            </a:r>
            <a:r>
              <a:rPr lang="zh-CN" altLang="en-US" dirty="0" smtClean="0"/>
              <a:t>会改变</a:t>
            </a:r>
            <a:r>
              <a:rPr lang="en-US" altLang="zh-CN" dirty="0" smtClean="0"/>
              <a:t>LED</a:t>
            </a:r>
            <a:r>
              <a:rPr lang="zh-CN" altLang="en-US" dirty="0" smtClean="0"/>
              <a:t>灯的状态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1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616" y="1305443"/>
            <a:ext cx="5953626" cy="459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82625" y="870597"/>
            <a:ext cx="7290816" cy="45476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 rot="2968145">
            <a:off x="3084576" y="2231136"/>
            <a:ext cx="1572768" cy="15361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77184" y="2814566"/>
            <a:ext cx="1231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F103ZET6</a:t>
            </a:r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046720" y="1450848"/>
            <a:ext cx="316992" cy="316992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8046720" y="1902383"/>
            <a:ext cx="316992" cy="31699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046720" y="2341295"/>
            <a:ext cx="316992" cy="31699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 Same Side Corner Rectangle 9"/>
          <p:cNvSpPr/>
          <p:nvPr/>
        </p:nvSpPr>
        <p:spPr>
          <a:xfrm rot="16200000">
            <a:off x="7997952" y="3263146"/>
            <a:ext cx="414528" cy="256032"/>
          </a:xfrm>
          <a:prstGeom prst="round2Same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 Same Side Corner Rectangle 10"/>
          <p:cNvSpPr/>
          <p:nvPr/>
        </p:nvSpPr>
        <p:spPr>
          <a:xfrm rot="16200000">
            <a:off x="7997952" y="3932135"/>
            <a:ext cx="414528" cy="256032"/>
          </a:xfrm>
          <a:prstGeom prst="round2Same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577328" y="3391162"/>
            <a:ext cx="85344" cy="24340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577328" y="3816742"/>
            <a:ext cx="85344" cy="24340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flipV="1">
            <a:off x="4511040" y="990200"/>
            <a:ext cx="454754" cy="94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flipV="1">
            <a:off x="4504944" y="1142600"/>
            <a:ext cx="454754" cy="94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504944" y="1609344"/>
            <a:ext cx="454754" cy="40233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959698" y="880990"/>
            <a:ext cx="442562" cy="521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D+</a:t>
            </a:r>
          </a:p>
          <a:p>
            <a:r>
              <a:rPr lang="en-US" sz="1400" dirty="0" smtClean="0">
                <a:solidFill>
                  <a:schemeClr val="bg1"/>
                </a:solidFill>
              </a:rPr>
              <a:t>D -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20" name="Elbow Connector 19"/>
          <p:cNvCxnSpPr>
            <a:endCxn id="10" idx="3"/>
          </p:cNvCxnSpPr>
          <p:nvPr/>
        </p:nvCxnSpPr>
        <p:spPr>
          <a:xfrm>
            <a:off x="5408356" y="1142600"/>
            <a:ext cx="2668844" cy="2248562"/>
          </a:xfrm>
          <a:prstGeom prst="bentConnector3">
            <a:avLst>
              <a:gd name="adj1" fmla="val 8928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027630" y="870597"/>
            <a:ext cx="580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A11</a:t>
            </a:r>
          </a:p>
          <a:p>
            <a:r>
              <a:rPr lang="en-US" sz="1400" dirty="0" smtClean="0">
                <a:solidFill>
                  <a:schemeClr val="bg1"/>
                </a:solidFill>
              </a:rPr>
              <a:t>A12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959698" y="1658112"/>
            <a:ext cx="1425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</a:rPr>
              <a:t>CH340 Serial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47942" y="1151004"/>
            <a:ext cx="6571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</a:rPr>
              <a:t>reset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027200" y="1924601"/>
            <a:ext cx="386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</a:rPr>
              <a:t>K1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037548" y="2345902"/>
            <a:ext cx="386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K2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025356" y="3240146"/>
            <a:ext cx="398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</a:rPr>
              <a:t>U1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022336" y="3895687"/>
            <a:ext cx="398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U2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076835" y="3365417"/>
            <a:ext cx="653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</a:rPr>
              <a:t>LED1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069512" y="3784557"/>
            <a:ext cx="653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LED2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851143" y="3854673"/>
            <a:ext cx="1919049" cy="954107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K1----PE4--</a:t>
            </a:r>
            <a:r>
              <a:rPr lang="en-US" altLang="zh-CN" sz="1400" dirty="0" smtClean="0"/>
              <a:t>/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--</a:t>
            </a:r>
            <a:r>
              <a:rPr lang="en-US" sz="1400" dirty="0" smtClean="0"/>
              <a:t>GND</a:t>
            </a:r>
          </a:p>
          <a:p>
            <a:r>
              <a:rPr lang="en-US" sz="1400" dirty="0" smtClean="0"/>
              <a:t>K2----PA0--</a:t>
            </a:r>
            <a:r>
              <a:rPr lang="en-US" altLang="zh-CN" sz="1400" dirty="0" smtClean="0"/>
              <a:t>/</a:t>
            </a:r>
            <a:r>
              <a:rPr lang="zh-CN" altLang="en-US" sz="1400" dirty="0" smtClean="0"/>
              <a:t> </a:t>
            </a:r>
            <a:r>
              <a:rPr lang="en-US" sz="1400" dirty="0" smtClean="0"/>
              <a:t>--3.3V</a:t>
            </a:r>
          </a:p>
          <a:p>
            <a:r>
              <a:rPr lang="en-US" sz="1400" dirty="0" smtClean="0"/>
              <a:t>LED1----PE5</a:t>
            </a:r>
          </a:p>
          <a:p>
            <a:r>
              <a:rPr lang="en-US" sz="1400" dirty="0" smtClean="0"/>
              <a:t>LED2----PE6</a:t>
            </a:r>
            <a:endParaRPr lang="en-US" sz="1400" dirty="0"/>
          </a:p>
        </p:txBody>
      </p:sp>
      <p:cxnSp>
        <p:nvCxnSpPr>
          <p:cNvPr id="41" name="Elbow Connector 40"/>
          <p:cNvCxnSpPr/>
          <p:nvPr/>
        </p:nvCxnSpPr>
        <p:spPr>
          <a:xfrm>
            <a:off x="5583667" y="1902383"/>
            <a:ext cx="2402080" cy="2141653"/>
          </a:xfrm>
          <a:prstGeom prst="bentConnector3">
            <a:avLst>
              <a:gd name="adj1" fmla="val 885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4057794" y="1537659"/>
            <a:ext cx="580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A</a:t>
            </a:r>
            <a:r>
              <a:rPr lang="en-US" altLang="zh-CN" sz="1400" dirty="0" smtClean="0">
                <a:solidFill>
                  <a:schemeClr val="bg1"/>
                </a:solidFill>
              </a:rPr>
              <a:t>9</a:t>
            </a:r>
            <a:endParaRPr lang="en-US" sz="1400" dirty="0" smtClean="0">
              <a:solidFill>
                <a:schemeClr val="bg1"/>
              </a:solidFill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A1</a:t>
            </a:r>
            <a:r>
              <a:rPr lang="en-US" altLang="zh-CN" sz="1400" dirty="0" smtClean="0">
                <a:solidFill>
                  <a:schemeClr val="bg1"/>
                </a:solidFill>
              </a:rPr>
              <a:t>0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30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992" y="1881632"/>
            <a:ext cx="10820400" cy="35941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7992" y="296517"/>
            <a:ext cx="1082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A.</a:t>
            </a:r>
            <a:r>
              <a:rPr lang="zh-CN" altLang="en-US" dirty="0"/>
              <a:t>下载</a:t>
            </a:r>
            <a:r>
              <a:rPr lang="en-US" altLang="zh-CN" dirty="0"/>
              <a:t>bootloader</a:t>
            </a:r>
            <a:r>
              <a:rPr lang="zh-CN" altLang="en-US" dirty="0"/>
              <a:t>和</a:t>
            </a:r>
            <a:r>
              <a:rPr lang="en-US" altLang="zh-CN" dirty="0"/>
              <a:t>STM32duino</a:t>
            </a:r>
            <a:r>
              <a:rPr lang="zh-CN" altLang="en-US" dirty="0"/>
              <a:t>第三方库</a:t>
            </a:r>
            <a:endParaRPr lang="en-US" altLang="zh-CN" dirty="0"/>
          </a:p>
          <a:p>
            <a:r>
              <a:rPr lang="en-US" altLang="zh-CN" dirty="0"/>
              <a:t>Bootloader:</a:t>
            </a:r>
            <a:r>
              <a:rPr lang="en-US" dirty="0">
                <a:hlinkClick r:id="rId3"/>
              </a:rPr>
              <a:t> https://github.com/rogerclarkmelbourne/STM32duino-bootloader/tree/master</a:t>
            </a:r>
            <a:endParaRPr lang="en-US" altLang="zh-CN" dirty="0"/>
          </a:p>
          <a:p>
            <a:r>
              <a:rPr lang="en-US" altLang="zh-CN" dirty="0"/>
              <a:t>STM32duino</a:t>
            </a:r>
            <a:r>
              <a:rPr lang="zh-CN" altLang="en-US" dirty="0"/>
              <a:t>库</a:t>
            </a:r>
            <a:r>
              <a:rPr lang="en-US" altLang="zh-CN" dirty="0"/>
              <a:t>:</a:t>
            </a:r>
            <a:r>
              <a:rPr lang="en-US" dirty="0">
                <a:hlinkClick r:id="rId4"/>
              </a:rPr>
              <a:t> https://</a:t>
            </a:r>
            <a:r>
              <a:rPr lang="en-US" dirty="0" smtClean="0">
                <a:hlinkClick r:id="rId4"/>
              </a:rPr>
              <a:t>github.com/rogerclarkmelbourne/Arduino_STM32</a:t>
            </a:r>
            <a:endParaRPr lang="en-US" altLang="zh-CN" dirty="0" smtClean="0"/>
          </a:p>
          <a:p>
            <a:r>
              <a:rPr lang="zh-CN" altLang="en-US" dirty="0" smtClean="0"/>
              <a:t>将</a:t>
            </a:r>
            <a:r>
              <a:rPr lang="en-US" altLang="zh-CN" dirty="0" smtClean="0"/>
              <a:t>Arduino_STM32-master</a:t>
            </a:r>
            <a:r>
              <a:rPr lang="zh-CN" altLang="en-US" dirty="0" smtClean="0"/>
              <a:t>放入以下路径：</a:t>
            </a:r>
            <a:endParaRPr lang="en-US" altLang="zh-CN" dirty="0" smtClean="0"/>
          </a:p>
          <a:p>
            <a:r>
              <a:rPr lang="en-US" altLang="zh-CN" dirty="0" smtClean="0"/>
              <a:t>Application/</a:t>
            </a:r>
            <a:r>
              <a:rPr lang="en-US" altLang="zh-CN" dirty="0" err="1" smtClean="0"/>
              <a:t>Arduino.app</a:t>
            </a:r>
            <a:r>
              <a:rPr lang="en-US" altLang="zh-CN" dirty="0" err="1" smtClean="0">
                <a:sym typeface="Wingdings"/>
              </a:rPr>
              <a:t>show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package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contents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12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12666" y="732782"/>
            <a:ext cx="812434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B.</a:t>
            </a:r>
            <a:r>
              <a:rPr lang="zh-CN" altLang="en-US" dirty="0"/>
              <a:t>烧录</a:t>
            </a:r>
            <a:r>
              <a:rPr lang="en-US" altLang="zh-CN" dirty="0"/>
              <a:t>stm32duino</a:t>
            </a:r>
            <a:r>
              <a:rPr lang="zh-CN" altLang="en-US" dirty="0"/>
              <a:t> </a:t>
            </a:r>
            <a:r>
              <a:rPr lang="en-US" dirty="0" smtClean="0"/>
              <a:t>bootloader</a:t>
            </a:r>
          </a:p>
          <a:p>
            <a:r>
              <a:rPr lang="en-US" altLang="zh-CN" dirty="0" smtClean="0"/>
              <a:t>STM32F103ZET6</a:t>
            </a:r>
            <a:r>
              <a:rPr lang="zh-CN" altLang="en-US" dirty="0" smtClean="0"/>
              <a:t>开发板选择带</a:t>
            </a:r>
            <a:r>
              <a:rPr lang="en-US" altLang="zh-CN" dirty="0" smtClean="0"/>
              <a:t>pe5</a:t>
            </a:r>
            <a:r>
              <a:rPr lang="zh-CN" altLang="en-US" dirty="0" smtClean="0"/>
              <a:t>的</a:t>
            </a:r>
            <a:r>
              <a:rPr lang="en-US" altLang="zh-CN" dirty="0" smtClean="0"/>
              <a:t>bin</a:t>
            </a:r>
            <a:r>
              <a:rPr lang="zh-CN" altLang="en-US" dirty="0" smtClean="0"/>
              <a:t>文件，因为板子上一颗</a:t>
            </a:r>
            <a:r>
              <a:rPr lang="en-US" altLang="zh-CN" dirty="0" smtClean="0"/>
              <a:t>LED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pin</a:t>
            </a:r>
            <a:r>
              <a:rPr lang="zh-CN" altLang="en-US" dirty="0" smtClean="0"/>
              <a:t>是</a:t>
            </a:r>
            <a:r>
              <a:rPr lang="en-US" altLang="zh-CN" dirty="0" smtClean="0"/>
              <a:t>PE5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212" y="3234204"/>
            <a:ext cx="3924300" cy="34019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72" y="1494702"/>
            <a:ext cx="11582400" cy="14859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12666" y="3602523"/>
            <a:ext cx="624533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找到适配的</a:t>
            </a:r>
            <a:r>
              <a:rPr lang="en-US" altLang="zh-CN" dirty="0" smtClean="0"/>
              <a:t>bootloader</a:t>
            </a:r>
            <a:r>
              <a:rPr lang="zh-CN" altLang="en-US" dirty="0" smtClean="0"/>
              <a:t>的</a:t>
            </a:r>
            <a:r>
              <a:rPr lang="en-US" altLang="zh-CN" dirty="0" smtClean="0"/>
              <a:t>bin</a:t>
            </a:r>
            <a:r>
              <a:rPr lang="zh-CN" altLang="en-US" dirty="0" smtClean="0"/>
              <a:t>文件后，然后选择</a:t>
            </a:r>
            <a:r>
              <a:rPr lang="en-US" altLang="zh-CN" dirty="0" smtClean="0"/>
              <a:t>boot</a:t>
            </a:r>
            <a:r>
              <a:rPr lang="zh-CN" altLang="en-US" dirty="0" smtClean="0"/>
              <a:t>方式，短接</a:t>
            </a:r>
            <a:r>
              <a:rPr lang="en-US" altLang="zh-CN" dirty="0" smtClean="0"/>
              <a:t>BOOT1---GND,</a:t>
            </a:r>
            <a:r>
              <a:rPr lang="zh-CN" altLang="en-US" dirty="0" smtClean="0"/>
              <a:t>短接</a:t>
            </a:r>
            <a:r>
              <a:rPr lang="en-US" altLang="zh-CN" dirty="0" smtClean="0"/>
              <a:t>BOOT0---3.3v,</a:t>
            </a:r>
            <a:r>
              <a:rPr lang="zh-CN" altLang="en-US" dirty="0" smtClean="0"/>
              <a:t>进入烧写状态，</a:t>
            </a:r>
            <a:r>
              <a:rPr lang="zh-CN" altLang="en-US" dirty="0"/>
              <a:t>使用</a:t>
            </a:r>
            <a:r>
              <a:rPr lang="en-US" altLang="zh-CN" dirty="0"/>
              <a:t>USB</a:t>
            </a:r>
            <a:r>
              <a:rPr lang="zh-CN" altLang="en-US" dirty="0"/>
              <a:t>串口模块</a:t>
            </a:r>
            <a:r>
              <a:rPr lang="en-US" altLang="zh-CN" dirty="0"/>
              <a:t>l</a:t>
            </a:r>
            <a:r>
              <a:rPr lang="zh-CN" altLang="en-US" dirty="0"/>
              <a:t>连接电脑和开发板，如</a:t>
            </a:r>
            <a:r>
              <a:rPr lang="en-US" altLang="zh-CN" dirty="0"/>
              <a:t>ZET6</a:t>
            </a:r>
            <a:r>
              <a:rPr lang="zh-CN" altLang="en-US" dirty="0"/>
              <a:t>开发板自带</a:t>
            </a:r>
            <a:r>
              <a:rPr lang="en-US" altLang="zh-CN" dirty="0"/>
              <a:t>CH340</a:t>
            </a:r>
            <a:r>
              <a:rPr lang="zh-CN" altLang="en-US" dirty="0"/>
              <a:t>的</a:t>
            </a:r>
            <a:r>
              <a:rPr lang="en-US" altLang="zh-CN" dirty="0" err="1"/>
              <a:t>usb</a:t>
            </a:r>
            <a:r>
              <a:rPr lang="zh-CN" altLang="en-US" dirty="0"/>
              <a:t>转串口，就可以短接</a:t>
            </a:r>
            <a:r>
              <a:rPr lang="en-US" altLang="zh-CN" dirty="0"/>
              <a:t>TX—PA10,RX---</a:t>
            </a:r>
            <a:r>
              <a:rPr lang="en-US" altLang="zh-CN" dirty="0" smtClean="0"/>
              <a:t>PA9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973568" y="5681472"/>
            <a:ext cx="2421716" cy="1658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77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28" y="1531112"/>
            <a:ext cx="10452100" cy="344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09472" y="1024128"/>
            <a:ext cx="4279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stm32flash</a:t>
            </a:r>
            <a:r>
              <a:rPr lang="zh-CN" altLang="en-US" dirty="0" smtClean="0"/>
              <a:t>工具烧录</a:t>
            </a:r>
            <a:r>
              <a:rPr lang="en-US" altLang="zh-CN" dirty="0" smtClean="0"/>
              <a:t>bootloader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01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324" y="1270000"/>
            <a:ext cx="8153400" cy="4914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0704" y="499872"/>
            <a:ext cx="89778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stm32flash</a:t>
            </a:r>
            <a:r>
              <a:rPr lang="zh-CN" altLang="en-US" dirty="0" smtClean="0"/>
              <a:t>工具烧录</a:t>
            </a:r>
            <a:r>
              <a:rPr lang="en-US" altLang="zh-CN" dirty="0" smtClean="0"/>
              <a:t>bootloader</a:t>
            </a:r>
          </a:p>
          <a:p>
            <a:r>
              <a:rPr lang="zh-CN" altLang="en-US" dirty="0" smtClean="0"/>
              <a:t>打开终端，拖入</a:t>
            </a:r>
            <a:r>
              <a:rPr lang="en-US" altLang="zh-CN" dirty="0" smtClean="0"/>
              <a:t>stm32flash</a:t>
            </a:r>
            <a:r>
              <a:rPr lang="zh-CN" altLang="en-US" dirty="0" smtClean="0"/>
              <a:t>工具，输入</a:t>
            </a:r>
            <a:r>
              <a:rPr lang="en-US" altLang="zh-CN" dirty="0" smtClean="0"/>
              <a:t>-w</a:t>
            </a:r>
            <a:r>
              <a:rPr lang="zh-CN" altLang="en-US" dirty="0" smtClean="0"/>
              <a:t> </a:t>
            </a:r>
            <a:r>
              <a:rPr lang="en-US" altLang="zh-CN" dirty="0" smtClean="0"/>
              <a:t>bin</a:t>
            </a:r>
            <a:r>
              <a:rPr lang="zh-CN" altLang="en-US" dirty="0" smtClean="0"/>
              <a:t>文件 </a:t>
            </a:r>
            <a:r>
              <a:rPr lang="en-US" altLang="zh-CN" dirty="0" smtClean="0"/>
              <a:t>-v</a:t>
            </a:r>
            <a:r>
              <a:rPr lang="zh-CN" altLang="en-US" dirty="0" smtClean="0"/>
              <a:t> </a:t>
            </a:r>
            <a:r>
              <a:rPr lang="en-US" altLang="zh-CN" dirty="0" smtClean="0"/>
              <a:t>-g</a:t>
            </a:r>
            <a:r>
              <a:rPr lang="zh-CN" altLang="en-US" dirty="0" smtClean="0"/>
              <a:t> </a:t>
            </a:r>
            <a:r>
              <a:rPr lang="en-US" altLang="zh-CN" dirty="0" smtClean="0"/>
              <a:t>0x0</a:t>
            </a:r>
            <a:r>
              <a:rPr lang="zh-CN" altLang="en-US" dirty="0" smtClean="0"/>
              <a:t> 连接开发板的串口</a:t>
            </a:r>
            <a:endParaRPr lang="en-US" altLang="zh-CN" dirty="0" smtClean="0"/>
          </a:p>
          <a:p>
            <a:r>
              <a:rPr lang="zh-CN" altLang="en-US" dirty="0" smtClean="0"/>
              <a:t>成功截图：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673752" y="1574157"/>
            <a:ext cx="1076445" cy="17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673752" y="5976555"/>
            <a:ext cx="1076445" cy="17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506901" y="1574157"/>
            <a:ext cx="1076445" cy="17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662177" y="1800347"/>
            <a:ext cx="428264" cy="19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174147" y="1574157"/>
            <a:ext cx="571577" cy="232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6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96214" y="379214"/>
            <a:ext cx="721383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C.</a:t>
            </a:r>
            <a:r>
              <a:rPr lang="zh-CN" altLang="en-US" dirty="0"/>
              <a:t>烧录测试例</a:t>
            </a:r>
            <a:r>
              <a:rPr lang="zh-CN" altLang="en-US" dirty="0" smtClean="0"/>
              <a:t>程</a:t>
            </a:r>
            <a:endParaRPr lang="en-US" altLang="zh-CN" dirty="0" smtClean="0"/>
          </a:p>
          <a:p>
            <a:r>
              <a:rPr lang="en-US" dirty="0"/>
              <a:t>	</a:t>
            </a:r>
            <a:r>
              <a:rPr lang="zh-CN" altLang="en-US" dirty="0" smtClean="0"/>
              <a:t>首先下载</a:t>
            </a:r>
            <a:r>
              <a:rPr lang="en-US" altLang="zh-CN" dirty="0" err="1" smtClean="0"/>
              <a:t>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m3</a:t>
            </a:r>
            <a:r>
              <a:rPr lang="zh-CN" altLang="en-US" dirty="0" smtClean="0"/>
              <a:t>内核编译工具的</a:t>
            </a:r>
            <a:r>
              <a:rPr lang="en-US" altLang="zh-CN" dirty="0" smtClean="0"/>
              <a:t>SAM</a:t>
            </a:r>
            <a:r>
              <a:rPr lang="zh-CN" altLang="en-US" dirty="0" smtClean="0"/>
              <a:t>开发板，用于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交叉编译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648" y="1213376"/>
            <a:ext cx="8481568" cy="475562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414272" y="1926336"/>
            <a:ext cx="7985760" cy="11216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270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72972" y="804672"/>
            <a:ext cx="89707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STM32</a:t>
            </a:r>
            <a:r>
              <a:rPr lang="zh-CN" altLang="en-US" dirty="0" smtClean="0"/>
              <a:t>的开发板</a:t>
            </a:r>
            <a:r>
              <a:rPr lang="en-US" altLang="zh-CN" dirty="0" smtClean="0"/>
              <a:t>BOOT0</a:t>
            </a:r>
            <a:r>
              <a:rPr lang="zh-CN" altLang="en-US" dirty="0" smtClean="0"/>
              <a:t>短接</a:t>
            </a:r>
            <a:r>
              <a:rPr lang="en-US" altLang="zh-CN" dirty="0" smtClean="0"/>
              <a:t>GND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BOOT1</a:t>
            </a:r>
            <a:r>
              <a:rPr lang="zh-CN" altLang="en-US" dirty="0" smtClean="0"/>
              <a:t>短接</a:t>
            </a:r>
            <a:r>
              <a:rPr lang="en-US" altLang="zh-CN" dirty="0" smtClean="0"/>
              <a:t>GND</a:t>
            </a:r>
            <a:r>
              <a:rPr lang="zh-CN" altLang="en-US" dirty="0" smtClean="0"/>
              <a:t>，进入用户程序模式</a:t>
            </a:r>
            <a:endParaRPr lang="en-US" altLang="zh-CN" dirty="0" smtClean="0"/>
          </a:p>
          <a:p>
            <a:r>
              <a:rPr lang="zh-CN" altLang="en-US" dirty="0" smtClean="0"/>
              <a:t>数据线连接</a:t>
            </a:r>
            <a:r>
              <a:rPr lang="en-US" altLang="zh-CN" dirty="0" smtClean="0"/>
              <a:t>STM32</a:t>
            </a:r>
            <a:r>
              <a:rPr lang="zh-CN" altLang="en-US" dirty="0" smtClean="0"/>
              <a:t>芯片的</a:t>
            </a:r>
            <a:r>
              <a:rPr lang="en-US" altLang="zh-CN" dirty="0" smtClean="0"/>
              <a:t>USB</a:t>
            </a:r>
            <a:r>
              <a:rPr lang="zh-CN" altLang="en-US" dirty="0" smtClean="0"/>
              <a:t>接口</a:t>
            </a:r>
            <a:r>
              <a:rPr lang="en-US" altLang="zh-CN" dirty="0" smtClean="0"/>
              <a:t>(PA11/PA12)</a:t>
            </a:r>
            <a:r>
              <a:rPr lang="zh-CN" altLang="en-US" dirty="0" smtClean="0"/>
              <a:t>，不需要串口线，烧录好</a:t>
            </a:r>
            <a:r>
              <a:rPr lang="en-US" altLang="zh-CN" dirty="0" smtClean="0"/>
              <a:t>stm32duino</a:t>
            </a:r>
            <a:r>
              <a:rPr lang="zh-CN" altLang="en-US" dirty="0" smtClean="0"/>
              <a:t> </a:t>
            </a:r>
            <a:r>
              <a:rPr lang="en-US" altLang="zh-CN" dirty="0" smtClean="0"/>
              <a:t>bootloader</a:t>
            </a:r>
            <a:r>
              <a:rPr lang="zh-CN" altLang="en-US" dirty="0" smtClean="0"/>
              <a:t>的开发板自带虚拟串口，用来烧录程序</a:t>
            </a:r>
            <a:endParaRPr lang="en-US" altLang="zh-CN" dirty="0" smtClean="0"/>
          </a:p>
          <a:p>
            <a:r>
              <a:rPr lang="en-US" altLang="zh-CN" dirty="0" smtClean="0"/>
              <a:t>Upload</a:t>
            </a:r>
            <a:r>
              <a:rPr lang="zh-CN" altLang="en-US" dirty="0" smtClean="0"/>
              <a:t>方法选择</a:t>
            </a:r>
            <a:r>
              <a:rPr lang="en-US" altLang="zh-CN" dirty="0" smtClean="0"/>
              <a:t>STM32duino</a:t>
            </a:r>
            <a:r>
              <a:rPr lang="zh-CN" altLang="en-US" dirty="0" smtClean="0"/>
              <a:t> </a:t>
            </a:r>
            <a:r>
              <a:rPr lang="en-US" altLang="zh-CN" dirty="0" smtClean="0"/>
              <a:t>bootloader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276" y="2182368"/>
            <a:ext cx="8193205" cy="386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908</TotalTime>
  <Words>323</Words>
  <Application>Microsoft Macintosh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Century Gothic</vt:lpstr>
      <vt:lpstr>Wingdings</vt:lpstr>
      <vt:lpstr>Wingdings 3</vt:lpstr>
      <vt:lpstr>幼圆</vt:lpstr>
      <vt:lpstr>Slice</vt:lpstr>
      <vt:lpstr>F103zet6 build for arduino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F103zet6 build for arduino</dc:title>
  <dc:creator>Microsoft Office User</dc:creator>
  <cp:lastModifiedBy>Microsoft Office User</cp:lastModifiedBy>
  <cp:revision>17</cp:revision>
  <dcterms:created xsi:type="dcterms:W3CDTF">2019-08-15T13:40:26Z</dcterms:created>
  <dcterms:modified xsi:type="dcterms:W3CDTF">2019-08-16T05:23:41Z</dcterms:modified>
</cp:coreProperties>
</file>

<file path=docProps/thumbnail.jpeg>
</file>